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5"/>
  </p:notesMasterIdLst>
  <p:sldIdLst>
    <p:sldId id="256" r:id="rId2"/>
    <p:sldId id="480" r:id="rId3"/>
    <p:sldId id="479" r:id="rId4"/>
    <p:sldId id="481" r:id="rId5"/>
    <p:sldId id="482" r:id="rId6"/>
    <p:sldId id="429" r:id="rId7"/>
    <p:sldId id="430" r:id="rId8"/>
    <p:sldId id="431" r:id="rId9"/>
    <p:sldId id="383" r:id="rId10"/>
    <p:sldId id="384" r:id="rId11"/>
    <p:sldId id="385" r:id="rId12"/>
    <p:sldId id="386" r:id="rId13"/>
    <p:sldId id="433" r:id="rId14"/>
    <p:sldId id="387" r:id="rId15"/>
    <p:sldId id="388" r:id="rId16"/>
    <p:sldId id="468" r:id="rId17"/>
    <p:sldId id="469" r:id="rId18"/>
    <p:sldId id="488" r:id="rId19"/>
    <p:sldId id="470" r:id="rId20"/>
    <p:sldId id="487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471" r:id="rId32"/>
    <p:sldId id="449" r:id="rId33"/>
    <p:sldId id="442" r:id="rId34"/>
    <p:sldId id="443" r:id="rId35"/>
    <p:sldId id="444" r:id="rId36"/>
    <p:sldId id="445" r:id="rId37"/>
    <p:sldId id="450" r:id="rId38"/>
    <p:sldId id="446" r:id="rId39"/>
    <p:sldId id="447" r:id="rId40"/>
    <p:sldId id="448" r:id="rId41"/>
    <p:sldId id="407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  <p:sldId id="417" r:id="rId52"/>
    <p:sldId id="418" r:id="rId53"/>
    <p:sldId id="419" r:id="rId54"/>
    <p:sldId id="356" r:id="rId55"/>
    <p:sldId id="357" r:id="rId56"/>
    <p:sldId id="358" r:id="rId57"/>
    <p:sldId id="359" r:id="rId58"/>
    <p:sldId id="361" r:id="rId59"/>
    <p:sldId id="360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7" r:id="rId75"/>
    <p:sldId id="378" r:id="rId76"/>
    <p:sldId id="379" r:id="rId77"/>
    <p:sldId id="380" r:id="rId78"/>
    <p:sldId id="381" r:id="rId79"/>
    <p:sldId id="382" r:id="rId80"/>
    <p:sldId id="489" r:id="rId81"/>
    <p:sldId id="458" r:id="rId82"/>
    <p:sldId id="451" r:id="rId83"/>
    <p:sldId id="453" r:id="rId84"/>
    <p:sldId id="454" r:id="rId85"/>
    <p:sldId id="455" r:id="rId86"/>
    <p:sldId id="456" r:id="rId87"/>
    <p:sldId id="459" r:id="rId88"/>
    <p:sldId id="460" r:id="rId89"/>
    <p:sldId id="466" r:id="rId90"/>
    <p:sldId id="467" r:id="rId91"/>
    <p:sldId id="465" r:id="rId92"/>
    <p:sldId id="483" r:id="rId93"/>
    <p:sldId id="484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255" autoAdjust="0"/>
  </p:normalViewPr>
  <p:slideViewPr>
    <p:cSldViewPr>
      <p:cViewPr varScale="1">
        <p:scale>
          <a:sx n="69" d="100"/>
          <a:sy n="69" d="100"/>
        </p:scale>
        <p:origin x="-7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53BDC-87A3-47BD-BBBA-0DF042ADDF8C}" type="datetimeFigureOut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B695-000B-4111-8A29-9D75305E95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009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B695-000B-4111-8A29-9D75305E954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678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755D3EC-8B38-4AF6-9B74-FDC9301BFD30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DD6B04F-A183-4ABC-BE61-BF9D04D277F9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89A21A0-1D05-4A7E-8FA6-120F21FB1CD8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BDD65A-D460-43DB-BD4F-457522E37076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574368-6EC4-4D4B-AC4F-79B776512139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902895-99E1-4A99-AEE3-5D1681457FC4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DE6EC1F-4551-4F06-9590-AF3689B064C7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184CA6D-2046-4CD8-8169-4E4138E180BB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>
            <a:extLst/>
          </a:lstStyle>
          <a:p>
            <a:fld id="{4C12C86C-3C0A-4D14-A96B-E258BDC79577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7BDB519-8BC2-45D3-9837-D603F2DFEDF3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sz="18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E0D206-3C90-498E-815A-2007D98CC97F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A97B0C-ADEF-4A0F-87DC-768001AAB4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download/" TargetMode="External"/><Relationship Id="rId2" Type="http://schemas.openxmlformats.org/officeDocument/2006/relationships/hyperlink" Target="https://www.apachefriends.org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phpmyadmi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wordpres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wordpress/wp-admin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4543" y="152400"/>
            <a:ext cx="7772400" cy="2709862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Agency FB" panose="020B0503020202020204" pitchFamily="34" charset="0"/>
                <a:cs typeface="Segoe UI" panose="020B0502040204020203" pitchFamily="34" charset="0"/>
              </a:rPr>
              <a:t>Special Lecture on Web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611607"/>
            <a:ext cx="7772400" cy="179859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istral" panose="03090702030407020403" pitchFamily="66" charset="0"/>
              </a:rPr>
              <a:t>PRESENTED BY </a:t>
            </a:r>
          </a:p>
          <a:p>
            <a:r>
              <a:rPr lang="en-US" dirty="0" smtClean="0">
                <a:latin typeface="Mistral" panose="03090702030407020403" pitchFamily="66" charset="0"/>
              </a:rPr>
              <a:t>ASHOK KUMAR.S</a:t>
            </a:r>
          </a:p>
          <a:p>
            <a:r>
              <a:rPr lang="en-US" dirty="0" smtClean="0">
                <a:latin typeface="Mistral" panose="03090702030407020403" pitchFamily="66" charset="0"/>
              </a:rPr>
              <a:t>ASSISTANT PROFESSOR/CSE</a:t>
            </a:r>
          </a:p>
          <a:p>
            <a:r>
              <a:rPr lang="en-US" dirty="0" smtClean="0">
                <a:latin typeface="Mistral" panose="03090702030407020403" pitchFamily="66" charset="0"/>
              </a:rPr>
              <a:t>MIT</a:t>
            </a:r>
            <a:endParaRPr lang="en-US" dirty="0"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29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0612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4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492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42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2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057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286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59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75" y="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26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" y="0"/>
            <a:ext cx="12601575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36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1042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4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204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56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07"/>
            <a:ext cx="13011150" cy="70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98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4940492"/>
          </a:xfrm>
        </p:spPr>
        <p:txBody>
          <a:bodyPr>
            <a:normAutofit fontScale="85000" lnSpcReduction="20000"/>
          </a:bodyPr>
          <a:lstStyle/>
          <a:p>
            <a:endParaRPr lang="en-US" dirty="0" smtClean="0">
              <a:latin typeface="Maiandra GD" pitchFamily="34" charset="0"/>
            </a:endParaRPr>
          </a:p>
          <a:p>
            <a:r>
              <a:rPr lang="en-US" dirty="0" smtClean="0">
                <a:latin typeface="Maiandra GD" pitchFamily="34" charset="0"/>
              </a:rPr>
              <a:t>XAMPP </a:t>
            </a:r>
            <a:r>
              <a:rPr lang="en-US" dirty="0">
                <a:latin typeface="Maiandra GD" pitchFamily="34" charset="0"/>
              </a:rPr>
              <a:t>and </a:t>
            </a:r>
            <a:r>
              <a:rPr lang="en-US" dirty="0" err="1">
                <a:latin typeface="Maiandra GD" pitchFamily="34" charset="0"/>
              </a:rPr>
              <a:t>WordPress</a:t>
            </a:r>
            <a:endParaRPr lang="en-US" dirty="0">
              <a:latin typeface="Maiandra GD" pitchFamily="34" charset="0"/>
            </a:endParaRPr>
          </a:p>
          <a:p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X- Cross Platform (Windows, Linux and Mac)</a:t>
            </a: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A- Apache</a:t>
            </a: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M-</a:t>
            </a:r>
            <a:r>
              <a:rPr lang="en-US" dirty="0" err="1">
                <a:latin typeface="Maiandra GD" pitchFamily="34" charset="0"/>
              </a:rPr>
              <a:t>MySql</a:t>
            </a: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P- PHP</a:t>
            </a: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P- Perl</a:t>
            </a:r>
          </a:p>
          <a:p>
            <a:pPr marL="109728" indent="0">
              <a:buNone/>
            </a:pP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</a:rPr>
              <a:t>To Download XAMPP:</a:t>
            </a:r>
          </a:p>
          <a:p>
            <a:r>
              <a:rPr lang="en-US" dirty="0">
                <a:latin typeface="Maiandra GD" pitchFamily="34" charset="0"/>
                <a:hlinkClick r:id="rId2"/>
              </a:rPr>
              <a:t>https://www.apachefriends.org/index.html</a:t>
            </a: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</a:rPr>
              <a:t>To Download </a:t>
            </a:r>
            <a:r>
              <a:rPr lang="en-US" b="1" dirty="0" err="1">
                <a:latin typeface="Maiandra GD" pitchFamily="34" charset="0"/>
              </a:rPr>
              <a:t>WordPress</a:t>
            </a:r>
            <a:r>
              <a:rPr lang="en-US" b="1" dirty="0">
                <a:latin typeface="Maiandra GD" pitchFamily="34" charset="0"/>
              </a:rPr>
              <a:t>:</a:t>
            </a:r>
          </a:p>
          <a:p>
            <a:r>
              <a:rPr lang="en-US" dirty="0">
                <a:latin typeface="Maiandra GD" pitchFamily="34" charset="0"/>
                <a:hlinkClick r:id="rId3"/>
              </a:rPr>
              <a:t>https://wordpress.org/download/</a:t>
            </a: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3"/>
          </a:xfrm>
        </p:spPr>
        <p:txBody>
          <a:bodyPr/>
          <a:lstStyle/>
          <a:p>
            <a:pPr algn="ctr"/>
            <a:r>
              <a:rPr lang="en-US" dirty="0" smtClean="0">
                <a:latin typeface="Maiandra GD" pitchFamily="34" charset="0"/>
              </a:rPr>
              <a:t>Software's </a:t>
            </a:r>
            <a:r>
              <a:rPr lang="en-US" dirty="0">
                <a:latin typeface="Maiandra GD" pitchFamily="34" charset="0"/>
              </a:rPr>
              <a:t>Needed to Build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991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756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021"/>
            <a:ext cx="13011150" cy="698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18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035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00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02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" y="-2957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46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" y="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89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84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639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5066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87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4940492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endParaRPr lang="en-US" dirty="0">
              <a:latin typeface="Maiandra GD" pitchFamily="34" charset="0"/>
            </a:endParaRPr>
          </a:p>
          <a:p>
            <a:r>
              <a:rPr lang="en-US" dirty="0">
                <a:latin typeface="Maiandra GD" pitchFamily="34" charset="0"/>
              </a:rPr>
              <a:t>Install </a:t>
            </a:r>
            <a:r>
              <a:rPr lang="en-US" dirty="0" err="1">
                <a:latin typeface="Maiandra GD" pitchFamily="34" charset="0"/>
              </a:rPr>
              <a:t>Xampp</a:t>
            </a:r>
            <a:r>
              <a:rPr lang="en-US" dirty="0">
                <a:latin typeface="Maiandra GD" pitchFamily="34" charset="0"/>
              </a:rPr>
              <a:t> </a:t>
            </a:r>
          </a:p>
          <a:p>
            <a:r>
              <a:rPr lang="en-US" dirty="0">
                <a:latin typeface="Maiandra GD" pitchFamily="34" charset="0"/>
              </a:rPr>
              <a:t>Start Apache and </a:t>
            </a:r>
            <a:r>
              <a:rPr lang="en-US" dirty="0" err="1">
                <a:latin typeface="Maiandra GD" pitchFamily="34" charset="0"/>
              </a:rPr>
              <a:t>Mysql</a:t>
            </a:r>
            <a:r>
              <a:rPr lang="en-US" dirty="0">
                <a:latin typeface="Maiandra GD" pitchFamily="34" charset="0"/>
              </a:rPr>
              <a:t> in </a:t>
            </a:r>
            <a:r>
              <a:rPr lang="en-US" dirty="0" err="1">
                <a:latin typeface="Maiandra GD" pitchFamily="34" charset="0"/>
              </a:rPr>
              <a:t>Xampp</a:t>
            </a:r>
            <a:r>
              <a:rPr lang="en-US" dirty="0">
                <a:latin typeface="Maiandra GD" pitchFamily="34" charset="0"/>
              </a:rPr>
              <a:t> control panel</a:t>
            </a:r>
          </a:p>
          <a:p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  <a:sym typeface="Wingdings" pitchFamily="2" charset="2"/>
              </a:rPr>
              <a:t>To Create Database:</a:t>
            </a:r>
          </a:p>
          <a:p>
            <a:r>
              <a:rPr lang="en-US" dirty="0">
                <a:latin typeface="Maiandra GD" pitchFamily="34" charset="0"/>
                <a:sym typeface="Wingdings" pitchFamily="2" charset="2"/>
                <a:hlinkClick r:id="rId2"/>
              </a:rPr>
              <a:t>http://localhost/phpmyadmin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 </a:t>
            </a:r>
          </a:p>
          <a:p>
            <a:r>
              <a:rPr lang="en-US" dirty="0">
                <a:latin typeface="Maiandra GD" pitchFamily="34" charset="0"/>
                <a:sym typeface="Wingdings" pitchFamily="2" charset="2"/>
              </a:rPr>
              <a:t>Databases Create Database Create</a:t>
            </a:r>
          </a:p>
          <a:p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</a:rPr>
              <a:t>To Install </a:t>
            </a:r>
            <a:r>
              <a:rPr lang="en-US" b="1" dirty="0" err="1">
                <a:latin typeface="Maiandra GD" pitchFamily="34" charset="0"/>
              </a:rPr>
              <a:t>WordPress</a:t>
            </a:r>
            <a:r>
              <a:rPr lang="en-US" b="1" dirty="0">
                <a:latin typeface="Maiandra GD" pitchFamily="34" charset="0"/>
              </a:rPr>
              <a:t>:</a:t>
            </a:r>
            <a:endParaRPr lang="en-US" dirty="0">
              <a:latin typeface="Maiandra GD" pitchFamily="34" charset="0"/>
            </a:endParaRPr>
          </a:p>
          <a:p>
            <a:r>
              <a:rPr lang="en-US" dirty="0">
                <a:latin typeface="Maiandra GD" pitchFamily="34" charset="0"/>
              </a:rPr>
              <a:t>Inside </a:t>
            </a:r>
            <a:r>
              <a:rPr lang="en-US" dirty="0" err="1">
                <a:latin typeface="Maiandra GD" pitchFamily="34" charset="0"/>
              </a:rPr>
              <a:t>Xampp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 </a:t>
            </a:r>
            <a:r>
              <a:rPr lang="en-US" dirty="0" err="1">
                <a:latin typeface="Maiandra GD" pitchFamily="34" charset="0"/>
                <a:sym typeface="Wingdings" pitchFamily="2" charset="2"/>
              </a:rPr>
              <a:t>htdocs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 Paste downloaded word press file (Rename if you want).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itchFamily="34" charset="0"/>
              </a:rPr>
              <a:t>Install </a:t>
            </a:r>
            <a:r>
              <a:rPr lang="en-US" dirty="0" err="1">
                <a:latin typeface="Maiandra GD" pitchFamily="34" charset="0"/>
              </a:rPr>
              <a:t>Xampp</a:t>
            </a:r>
            <a:r>
              <a:rPr lang="en-US" dirty="0">
                <a:latin typeface="Maiandra GD" pitchFamily="34" charset="0"/>
              </a:rPr>
              <a:t> and Create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98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37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77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10" y="-609600"/>
            <a:ext cx="14020800" cy="77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736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5304"/>
            <a:ext cx="12192000" cy="71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77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41263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263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49452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742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148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73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573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31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9257"/>
            <a:ext cx="12420600" cy="72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29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725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07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>
              <a:latin typeface="Maiandra GD" pitchFamily="34" charset="0"/>
              <a:hlinkClick r:id="rId2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</a:rPr>
              <a:t>Type the below </a:t>
            </a:r>
            <a:r>
              <a:rPr lang="en-US" b="1" dirty="0" err="1">
                <a:latin typeface="Maiandra GD" pitchFamily="34" charset="0"/>
              </a:rPr>
              <a:t>url</a:t>
            </a:r>
            <a:r>
              <a:rPr lang="en-US" b="1" dirty="0">
                <a:latin typeface="Maiandra GD" pitchFamily="34" charset="0"/>
              </a:rPr>
              <a:t> in browser</a:t>
            </a:r>
            <a:endParaRPr lang="en-US" b="1" dirty="0">
              <a:latin typeface="Maiandra GD" pitchFamily="34" charset="0"/>
              <a:hlinkClick r:id="rId2"/>
            </a:endParaRPr>
          </a:p>
          <a:p>
            <a:r>
              <a:rPr lang="en-US" dirty="0">
                <a:latin typeface="Maiandra GD" pitchFamily="34" charset="0"/>
                <a:hlinkClick r:id="rId2"/>
              </a:rPr>
              <a:t>http://localhost/wordpress</a:t>
            </a:r>
            <a:endParaRPr lang="en-US" dirty="0">
              <a:latin typeface="Maiandra GD" pitchFamily="34" charset="0"/>
            </a:endParaRPr>
          </a:p>
          <a:p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</a:rPr>
              <a:t>Details needed:</a:t>
            </a:r>
          </a:p>
          <a:p>
            <a:r>
              <a:rPr lang="en-US" dirty="0">
                <a:latin typeface="Maiandra GD" pitchFamily="34" charset="0"/>
              </a:rPr>
              <a:t>Database Name</a:t>
            </a:r>
          </a:p>
          <a:p>
            <a:r>
              <a:rPr lang="en-US" dirty="0">
                <a:latin typeface="Maiandra GD" pitchFamily="34" charset="0"/>
              </a:rPr>
              <a:t>Username </a:t>
            </a:r>
          </a:p>
          <a:p>
            <a:r>
              <a:rPr lang="en-US" dirty="0">
                <a:latin typeface="Maiandra GD" pitchFamily="34" charset="0"/>
              </a:rPr>
              <a:t>Password</a:t>
            </a:r>
          </a:p>
          <a:p>
            <a:r>
              <a:rPr lang="en-US" dirty="0">
                <a:latin typeface="Maiandra GD" pitchFamily="34" charset="0"/>
              </a:rPr>
              <a:t>Host Name</a:t>
            </a:r>
          </a:p>
          <a:p>
            <a:r>
              <a:rPr lang="en-US" dirty="0">
                <a:latin typeface="Maiandra GD" pitchFamily="34" charset="0"/>
              </a:rPr>
              <a:t>Prefix</a:t>
            </a:r>
          </a:p>
          <a:p>
            <a:pPr marL="109728" indent="0">
              <a:buNone/>
            </a:pP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Enter all the  above details 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ok Run to install</a:t>
            </a:r>
            <a:endParaRPr lang="en-US" dirty="0">
              <a:latin typeface="Maiandra GD" pitchFamily="34" charset="0"/>
            </a:endParaRPr>
          </a:p>
          <a:p>
            <a:pPr marL="109728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itchFamily="34" charset="0"/>
              </a:rPr>
              <a:t>How to work on </a:t>
            </a:r>
            <a:r>
              <a:rPr lang="en-US" dirty="0" err="1">
                <a:latin typeface="Maiandra GD" pitchFamily="34" charset="0"/>
              </a:rPr>
              <a:t>WordPress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277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454925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3423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10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260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2" y="-228600"/>
            <a:ext cx="1280501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92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86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225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66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304800"/>
            <a:ext cx="12573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456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60157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13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3048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aiandra GD" pitchFamily="34" charset="0"/>
              </a:rPr>
              <a:t>Provide </a:t>
            </a:r>
            <a:r>
              <a:rPr lang="en-US" dirty="0" err="1">
                <a:latin typeface="Maiandra GD" pitchFamily="34" charset="0"/>
              </a:rPr>
              <a:t>Sitename</a:t>
            </a:r>
            <a:r>
              <a:rPr lang="en-US" dirty="0">
                <a:latin typeface="Maiandra GD" pitchFamily="34" charset="0"/>
              </a:rPr>
              <a:t> and Username 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Ok (Password is Auto Generated) .</a:t>
            </a:r>
          </a:p>
          <a:p>
            <a:r>
              <a:rPr lang="en-US" dirty="0">
                <a:latin typeface="Maiandra GD" pitchFamily="34" charset="0"/>
                <a:sym typeface="Wingdings" pitchFamily="2" charset="2"/>
              </a:rPr>
              <a:t>Copy the auto Generated Password to login.</a:t>
            </a:r>
          </a:p>
          <a:p>
            <a:pPr marL="109728" indent="0">
              <a:buNone/>
            </a:pPr>
            <a:endParaRPr lang="en-US" dirty="0">
              <a:latin typeface="Maiandra GD" pitchFamily="34" charset="0"/>
              <a:sym typeface="Wingdings" pitchFamily="2" charset="2"/>
            </a:endParaRPr>
          </a:p>
          <a:p>
            <a:pPr marL="109728" indent="0">
              <a:buNone/>
            </a:pPr>
            <a:r>
              <a:rPr lang="en-US" b="1" dirty="0">
                <a:latin typeface="Maiandra GD" pitchFamily="34" charset="0"/>
                <a:sym typeface="Wingdings" pitchFamily="2" charset="2"/>
              </a:rPr>
              <a:t>Login To create Website:</a:t>
            </a:r>
          </a:p>
          <a:p>
            <a:r>
              <a:rPr lang="en-US" dirty="0">
                <a:latin typeface="Maiandra GD" pitchFamily="34" charset="0"/>
                <a:sym typeface="Wingdings" pitchFamily="2" charset="2"/>
                <a:hlinkClick r:id="rId2"/>
              </a:rPr>
              <a:t>http://localhost/wordpress/wp-admin</a:t>
            </a:r>
            <a:endParaRPr lang="en-US" dirty="0">
              <a:latin typeface="Maiandra GD" pitchFamily="34" charset="0"/>
              <a:sym typeface="Wingdings" pitchFamily="2" charset="2"/>
            </a:endParaRPr>
          </a:p>
          <a:p>
            <a:r>
              <a:rPr lang="en-US" dirty="0">
                <a:latin typeface="Maiandra GD" pitchFamily="34" charset="0"/>
                <a:sym typeface="Wingdings" pitchFamily="2" charset="2"/>
              </a:rPr>
              <a:t>Login with username and password.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itchFamily="34" charset="0"/>
              </a:rPr>
              <a:t>How to work on </a:t>
            </a:r>
            <a:r>
              <a:rPr lang="en-US" dirty="0" err="1">
                <a:latin typeface="Maiandra GD" pitchFamily="34" charset="0"/>
              </a:rPr>
              <a:t>WordPress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3810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91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" y="-304800"/>
            <a:ext cx="12172666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772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338713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63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91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496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8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2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344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914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13011150" cy="7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60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733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94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3" y="0"/>
            <a:ext cx="12496799" cy="70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67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50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6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5" y="-304800"/>
            <a:ext cx="1221346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87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468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" y="-304800"/>
            <a:ext cx="1217268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95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81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2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0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902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088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82" y="-152400"/>
            <a:ext cx="1222498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400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244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26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41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48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93" y="-228600"/>
            <a:ext cx="12206793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61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03020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88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23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61733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11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21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91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53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33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964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6913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>
                <a:latin typeface="Maiandra GD" pitchFamily="34" charset="0"/>
              </a:rPr>
              <a:t>GOTO</a:t>
            </a:r>
          </a:p>
          <a:p>
            <a:r>
              <a:rPr lang="en-US" dirty="0">
                <a:latin typeface="Maiandra GD" pitchFamily="34" charset="0"/>
              </a:rPr>
              <a:t>Plugins</a:t>
            </a:r>
            <a:r>
              <a:rPr lang="en-US" dirty="0">
                <a:latin typeface="Maiandra GD" pitchFamily="34" charset="0"/>
                <a:sym typeface="Wingdings" pitchFamily="2" charset="2"/>
              </a:rPr>
              <a:t> Add New  Contact Form 7  Install Activate.</a:t>
            </a:r>
          </a:p>
          <a:p>
            <a:pPr marL="109728" indent="0">
              <a:buNone/>
            </a:pPr>
            <a:endParaRPr lang="en-US" dirty="0">
              <a:latin typeface="Maiandra GD" pitchFamily="34" charset="0"/>
              <a:sym typeface="Wingdings" pitchFamily="2" charset="2"/>
            </a:endParaRPr>
          </a:p>
          <a:p>
            <a:r>
              <a:rPr lang="en-US" dirty="0">
                <a:latin typeface="Maiandra GD" pitchFamily="34" charset="0"/>
                <a:sym typeface="Wingdings" pitchFamily="2" charset="2"/>
              </a:rPr>
              <a:t>On Left Side We Can see a menu named “Contact”  Add New Publish</a:t>
            </a:r>
          </a:p>
          <a:p>
            <a:endParaRPr lang="en-US" dirty="0">
              <a:latin typeface="Maiandra GD" pitchFamily="34" charset="0"/>
              <a:sym typeface="Wingdings" pitchFamily="2" charset="2"/>
            </a:endParaRPr>
          </a:p>
          <a:p>
            <a:r>
              <a:rPr lang="en-US" dirty="0">
                <a:latin typeface="Maiandra GD" pitchFamily="34" charset="0"/>
                <a:sym typeface="Wingdings" pitchFamily="2" charset="2"/>
              </a:rPr>
              <a:t>Copy the short code and Paste in “Contact us” Page which is already created.</a:t>
            </a:r>
            <a:endParaRPr lang="en-US" dirty="0">
              <a:latin typeface="Maiandra GD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Maiandra GD" pitchFamily="34" charset="0"/>
              </a:rPr>
              <a:t>To create contact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109329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739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7866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320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030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31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" y="-304800"/>
            <a:ext cx="1217607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39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28600"/>
            <a:ext cx="1226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293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3444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82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" y="-304800"/>
            <a:ext cx="12196549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98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356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108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651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2" y="-27590"/>
            <a:ext cx="12211722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20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268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665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Author: Pradeep Kumar T. K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12192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39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sz="2800" dirty="0">
              <a:latin typeface="Maiandra GD" pitchFamily="34" charset="0"/>
            </a:endParaRPr>
          </a:p>
          <a:p>
            <a:pPr marL="109728" indent="0" algn="ctr">
              <a:buNone/>
            </a:pPr>
            <a:endParaRPr lang="en-US" sz="5000" dirty="0" smtClean="0">
              <a:latin typeface="Maiandra GD" pitchFamily="34" charset="0"/>
            </a:endParaRPr>
          </a:p>
          <a:p>
            <a:pPr marL="109728" indent="0" algn="ctr">
              <a:buNone/>
            </a:pPr>
            <a:r>
              <a:rPr lang="en-US" sz="5000" dirty="0" smtClean="0">
                <a:latin typeface="Maiandra GD" pitchFamily="34" charset="0"/>
              </a:rPr>
              <a:t>Queries</a:t>
            </a:r>
            <a:r>
              <a:rPr lang="en-US" sz="5000" dirty="0">
                <a:latin typeface="Maiandra GD" pitchFamily="34" charset="0"/>
              </a:rPr>
              <a:t>???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3545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en-US" sz="5000" dirty="0" smtClean="0">
              <a:latin typeface="Maiandra GD" pitchFamily="34" charset="0"/>
            </a:endParaRPr>
          </a:p>
          <a:p>
            <a:pPr marL="109728" indent="0" algn="ctr">
              <a:buNone/>
            </a:pPr>
            <a:endParaRPr lang="en-US" sz="5000" dirty="0">
              <a:latin typeface="Maiandra GD" pitchFamily="34" charset="0"/>
            </a:endParaRPr>
          </a:p>
          <a:p>
            <a:pPr marL="109728" indent="0" algn="ctr">
              <a:buNone/>
            </a:pPr>
            <a:r>
              <a:rPr lang="en-US" sz="5000" dirty="0">
                <a:latin typeface="Maiandra GD" pitchFamily="34" charset="0"/>
              </a:rPr>
              <a:t>Thank You !!!</a:t>
            </a:r>
          </a:p>
          <a:p>
            <a:pPr marL="109728" indent="0">
              <a:buNone/>
            </a:pPr>
            <a:endParaRPr lang="en-US" sz="5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5FBC-200B-41B4-994C-4E645E75145E}" type="datetime1">
              <a:rPr lang="en-US" smtClean="0"/>
              <a:pPr/>
              <a:t>01-Sep-17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3610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779</TotalTime>
  <Words>858</Words>
  <Application>Microsoft Office PowerPoint</Application>
  <PresentationFormat>Custom</PresentationFormat>
  <Paragraphs>236</Paragraphs>
  <Slides>93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Concourse</vt:lpstr>
      <vt:lpstr>Special Lecture on Web Application Development</vt:lpstr>
      <vt:lpstr>Software's Needed to Build Website</vt:lpstr>
      <vt:lpstr>Install Xampp and Create Database</vt:lpstr>
      <vt:lpstr>How to work on WordPress</vt:lpstr>
      <vt:lpstr>How to work on WordPress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To create contact form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ON WEB DEVELOPMENT</dc:title>
  <dc:creator>PRADEEP</dc:creator>
  <cp:lastModifiedBy>ASHOK</cp:lastModifiedBy>
  <cp:revision>139</cp:revision>
  <dcterms:created xsi:type="dcterms:W3CDTF">2015-09-26T06:59:46Z</dcterms:created>
  <dcterms:modified xsi:type="dcterms:W3CDTF">2017-09-02T04:15:59Z</dcterms:modified>
</cp:coreProperties>
</file>